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238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192E-BEEB-4583-BE2F-7E800AA719A0}" type="datetimeFigureOut">
              <a:rPr lang="en-US" smtClean="0"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795E-2A53-4AB4-AE42-4E540EE89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078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192E-BEEB-4583-BE2F-7E800AA719A0}" type="datetimeFigureOut">
              <a:rPr lang="en-US" smtClean="0"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795E-2A53-4AB4-AE42-4E540EE89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80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192E-BEEB-4583-BE2F-7E800AA719A0}" type="datetimeFigureOut">
              <a:rPr lang="en-US" smtClean="0"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795E-2A53-4AB4-AE42-4E540EE89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763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192E-BEEB-4583-BE2F-7E800AA719A0}" type="datetimeFigureOut">
              <a:rPr lang="en-US" smtClean="0"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795E-2A53-4AB4-AE42-4E540EE89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276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192E-BEEB-4583-BE2F-7E800AA719A0}" type="datetimeFigureOut">
              <a:rPr lang="en-US" smtClean="0"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795E-2A53-4AB4-AE42-4E540EE89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451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192E-BEEB-4583-BE2F-7E800AA719A0}" type="datetimeFigureOut">
              <a:rPr lang="en-US" smtClean="0"/>
              <a:t>7/22/2015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795E-2A53-4AB4-AE42-4E540EE89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378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192E-BEEB-4583-BE2F-7E800AA719A0}" type="datetimeFigureOut">
              <a:rPr lang="en-US" smtClean="0"/>
              <a:t>7/22/2015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795E-2A53-4AB4-AE42-4E540EE89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9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192E-BEEB-4583-BE2F-7E800AA719A0}" type="datetimeFigureOut">
              <a:rPr lang="en-US" smtClean="0"/>
              <a:t>7/22/2015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795E-2A53-4AB4-AE42-4E540EE89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240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192E-BEEB-4583-BE2F-7E800AA719A0}" type="datetimeFigureOut">
              <a:rPr lang="en-US" smtClean="0"/>
              <a:t>7/22/2015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795E-2A53-4AB4-AE42-4E540EE89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874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192E-BEEB-4583-BE2F-7E800AA719A0}" type="datetimeFigureOut">
              <a:rPr lang="en-US" smtClean="0"/>
              <a:t>7/22/2015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795E-2A53-4AB4-AE42-4E540EE89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916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192E-BEEB-4583-BE2F-7E800AA719A0}" type="datetimeFigureOut">
              <a:rPr lang="en-US" smtClean="0"/>
              <a:t>7/22/2015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795E-2A53-4AB4-AE42-4E540EE89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889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6192E-BEEB-4583-BE2F-7E800AA719A0}" type="datetimeFigureOut">
              <a:rPr lang="en-US" smtClean="0"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8795E-2A53-4AB4-AE42-4E540EE89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044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Oval 49"/>
          <p:cNvSpPr/>
          <p:nvPr/>
        </p:nvSpPr>
        <p:spPr>
          <a:xfrm>
            <a:off x="1591951" y="644298"/>
            <a:ext cx="5991776" cy="542624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743200" y="383604"/>
            <a:ext cx="1659209" cy="452009"/>
            <a:chOff x="2371112" y="309992"/>
            <a:chExt cx="1659209" cy="452009"/>
          </a:xfrm>
        </p:grpSpPr>
        <p:sp>
          <p:nvSpPr>
            <p:cNvPr id="48" name="Rounded Rectangle 47"/>
            <p:cNvSpPr/>
            <p:nvPr/>
          </p:nvSpPr>
          <p:spPr>
            <a:xfrm>
              <a:off x="2371112" y="309992"/>
              <a:ext cx="1659209" cy="45200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9" name="Rounded Rectangle 4"/>
            <p:cNvSpPr/>
            <p:nvPr/>
          </p:nvSpPr>
          <p:spPr>
            <a:xfrm>
              <a:off x="2393177" y="332057"/>
              <a:ext cx="1615079" cy="40787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/>
                <a:t>Website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724400" y="381000"/>
            <a:ext cx="1659209" cy="452009"/>
            <a:chOff x="4276114" y="533393"/>
            <a:chExt cx="1659209" cy="452009"/>
          </a:xfrm>
          <a:solidFill>
            <a:schemeClr val="accent2"/>
          </a:solidFill>
        </p:grpSpPr>
        <p:sp>
          <p:nvSpPr>
            <p:cNvPr id="46" name="Rounded Rectangle 45"/>
            <p:cNvSpPr/>
            <p:nvPr/>
          </p:nvSpPr>
          <p:spPr>
            <a:xfrm>
              <a:off x="4276114" y="533393"/>
              <a:ext cx="1659209" cy="452009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7" name="Rounded Rectangle 6"/>
            <p:cNvSpPr/>
            <p:nvPr/>
          </p:nvSpPr>
          <p:spPr>
            <a:xfrm>
              <a:off x="4298179" y="555458"/>
              <a:ext cx="1615079" cy="40787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/>
                <a:t>Smart Briefs (GMA, Food &amp; Bev, CSCMP)</a:t>
              </a:r>
              <a:endParaRPr lang="en-US" sz="1400" kern="12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575441" y="971982"/>
            <a:ext cx="2074661" cy="452009"/>
            <a:chOff x="4885716" y="1219197"/>
            <a:chExt cx="2074661" cy="452009"/>
          </a:xfrm>
          <a:solidFill>
            <a:schemeClr val="accent2"/>
          </a:solidFill>
        </p:grpSpPr>
        <p:sp>
          <p:nvSpPr>
            <p:cNvPr id="44" name="Rounded Rectangle 43"/>
            <p:cNvSpPr/>
            <p:nvPr/>
          </p:nvSpPr>
          <p:spPr>
            <a:xfrm>
              <a:off x="4885716" y="1219197"/>
              <a:ext cx="2074661" cy="452009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5" name="Rounded Rectangle 8"/>
            <p:cNvSpPr/>
            <p:nvPr/>
          </p:nvSpPr>
          <p:spPr>
            <a:xfrm>
              <a:off x="4907781" y="1241262"/>
              <a:ext cx="2030531" cy="40787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/>
                <a:t>Logistics site </a:t>
              </a:r>
              <a:r>
                <a:rPr lang="en-US" sz="1400" kern="1200" dirty="0" err="1" smtClean="0"/>
                <a:t>Eblasts</a:t>
              </a:r>
              <a:r>
                <a:rPr lang="en-US" sz="1400" kern="1200" dirty="0" smtClean="0"/>
                <a:t> (IL, SCB, DCV, SCQ, LM, SDCE)</a:t>
              </a:r>
              <a:endParaRPr lang="en-US" sz="1400" kern="1200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457029" y="5844540"/>
            <a:ext cx="2459133" cy="452009"/>
            <a:chOff x="4648203" y="5181601"/>
            <a:chExt cx="2459133" cy="452009"/>
          </a:xfrm>
          <a:solidFill>
            <a:schemeClr val="accent4"/>
          </a:solidFill>
        </p:grpSpPr>
        <p:sp>
          <p:nvSpPr>
            <p:cNvPr id="42" name="Rounded Rectangle 41"/>
            <p:cNvSpPr/>
            <p:nvPr/>
          </p:nvSpPr>
          <p:spPr>
            <a:xfrm>
              <a:off x="4648203" y="5181601"/>
              <a:ext cx="2459133" cy="452009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3" name="Rounded Rectangle 10"/>
            <p:cNvSpPr/>
            <p:nvPr/>
          </p:nvSpPr>
          <p:spPr>
            <a:xfrm>
              <a:off x="4670268" y="5203666"/>
              <a:ext cx="2415003" cy="40787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/>
                <a:t>Logistics blogs (Talking logistics, Log Viewpoints)</a:t>
              </a:r>
              <a:endParaRPr lang="en-US" sz="1400" kern="12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030221" y="2931117"/>
            <a:ext cx="1885179" cy="452009"/>
            <a:chOff x="5532955" y="3356352"/>
            <a:chExt cx="1885179" cy="452009"/>
          </a:xfrm>
          <a:solidFill>
            <a:schemeClr val="accent2"/>
          </a:solidFill>
        </p:grpSpPr>
        <p:sp>
          <p:nvSpPr>
            <p:cNvPr id="40" name="Rounded Rectangle 39"/>
            <p:cNvSpPr/>
            <p:nvPr/>
          </p:nvSpPr>
          <p:spPr>
            <a:xfrm>
              <a:off x="5532955" y="3356352"/>
              <a:ext cx="1885179" cy="452009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Rounded Rectangle 12"/>
            <p:cNvSpPr/>
            <p:nvPr/>
          </p:nvSpPr>
          <p:spPr>
            <a:xfrm>
              <a:off x="5555020" y="3378417"/>
              <a:ext cx="1841049" cy="40787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/>
                <a:t>Refrigerated </a:t>
              </a:r>
              <a:r>
                <a:rPr lang="en-US" sz="1400" kern="1200" dirty="0" smtClean="0"/>
                <a:t>Transporter</a:t>
              </a:r>
              <a:endParaRPr lang="en-US" sz="1400" kern="12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6228352" y="3616917"/>
            <a:ext cx="1885179" cy="452009"/>
            <a:chOff x="5003134" y="4456538"/>
            <a:chExt cx="1885179" cy="452009"/>
          </a:xfrm>
          <a:solidFill>
            <a:schemeClr val="accent2"/>
          </a:solidFill>
        </p:grpSpPr>
        <p:sp>
          <p:nvSpPr>
            <p:cNvPr id="38" name="Rounded Rectangle 37"/>
            <p:cNvSpPr/>
            <p:nvPr/>
          </p:nvSpPr>
          <p:spPr>
            <a:xfrm>
              <a:off x="5003134" y="4456538"/>
              <a:ext cx="1885179" cy="452009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Rounded Rectangle 14"/>
            <p:cNvSpPr/>
            <p:nvPr/>
          </p:nvSpPr>
          <p:spPr>
            <a:xfrm>
              <a:off x="5025199" y="4478603"/>
              <a:ext cx="1841049" cy="40787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300" kern="1200" dirty="0" smtClean="0"/>
                <a:t>Food</a:t>
              </a:r>
              <a:r>
                <a:rPr lang="en-US" sz="1300" kern="1200" baseline="0" dirty="0" smtClean="0"/>
                <a:t> </a:t>
              </a:r>
              <a:r>
                <a:rPr lang="en-US" sz="1400" kern="1200" baseline="0" dirty="0" smtClean="0"/>
                <a:t>Logistics</a:t>
              </a:r>
              <a:endParaRPr lang="en-US" sz="1300" kern="12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612771" y="2245317"/>
            <a:ext cx="2075391" cy="452009"/>
            <a:chOff x="3657604" y="2666999"/>
            <a:chExt cx="2075391" cy="452009"/>
          </a:xfrm>
          <a:solidFill>
            <a:schemeClr val="accent2"/>
          </a:solidFill>
        </p:grpSpPr>
        <p:sp>
          <p:nvSpPr>
            <p:cNvPr id="36" name="Rounded Rectangle 35"/>
            <p:cNvSpPr/>
            <p:nvPr/>
          </p:nvSpPr>
          <p:spPr>
            <a:xfrm>
              <a:off x="3657604" y="2666999"/>
              <a:ext cx="2075391" cy="452009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Rounded Rectangle 16"/>
            <p:cNvSpPr/>
            <p:nvPr/>
          </p:nvSpPr>
          <p:spPr>
            <a:xfrm>
              <a:off x="3679669" y="2689064"/>
              <a:ext cx="2031261" cy="40787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/>
                <a:t>Log site banners (IL, SCB, DCV, SCQ, LM, SDCE)</a:t>
              </a:r>
              <a:endParaRPr lang="en-US" sz="1400" kern="12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5553376" y="5326703"/>
            <a:ext cx="1659209" cy="452009"/>
            <a:chOff x="1752597" y="5257808"/>
            <a:chExt cx="1659209" cy="452009"/>
          </a:xfrm>
          <a:solidFill>
            <a:schemeClr val="accent4"/>
          </a:solidFill>
        </p:grpSpPr>
        <p:sp>
          <p:nvSpPr>
            <p:cNvPr id="34" name="Rounded Rectangle 33"/>
            <p:cNvSpPr/>
            <p:nvPr/>
          </p:nvSpPr>
          <p:spPr>
            <a:xfrm>
              <a:off x="1752597" y="5257808"/>
              <a:ext cx="1659209" cy="452009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5" name="Rounded Rectangle 18"/>
            <p:cNvSpPr/>
            <p:nvPr/>
          </p:nvSpPr>
          <p:spPr>
            <a:xfrm>
              <a:off x="1774662" y="5279873"/>
              <a:ext cx="1615079" cy="40787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/>
                <a:t>Associations (IWLA, </a:t>
              </a:r>
              <a:r>
                <a:rPr lang="en-US" sz="1400" kern="1200" dirty="0" err="1" smtClean="0"/>
                <a:t>WERCSheet</a:t>
              </a:r>
              <a:r>
                <a:rPr lang="en-US" sz="1400" kern="1200" dirty="0" smtClean="0"/>
                <a:t>)</a:t>
              </a:r>
              <a:endParaRPr lang="en-US" sz="1400" kern="12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5890909" y="1564708"/>
            <a:ext cx="2033891" cy="452009"/>
            <a:chOff x="5638804" y="1981198"/>
            <a:chExt cx="1659209" cy="452009"/>
          </a:xfrm>
          <a:solidFill>
            <a:schemeClr val="accent2"/>
          </a:solidFill>
        </p:grpSpPr>
        <p:sp>
          <p:nvSpPr>
            <p:cNvPr id="32" name="Rounded Rectangle 31"/>
            <p:cNvSpPr/>
            <p:nvPr/>
          </p:nvSpPr>
          <p:spPr>
            <a:xfrm>
              <a:off x="5638804" y="1981198"/>
              <a:ext cx="1659209" cy="452009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Rounded Rectangle 20"/>
            <p:cNvSpPr/>
            <p:nvPr/>
          </p:nvSpPr>
          <p:spPr>
            <a:xfrm>
              <a:off x="5660869" y="2003263"/>
              <a:ext cx="1615079" cy="40787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/>
                <a:t>FoodManufacturing.com</a:t>
              </a:r>
              <a:endParaRPr lang="en-US" sz="1400" kern="12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371600" y="4307908"/>
            <a:ext cx="1659209" cy="452009"/>
            <a:chOff x="825709" y="4456538"/>
            <a:chExt cx="1659209" cy="452009"/>
          </a:xfrm>
        </p:grpSpPr>
        <p:sp>
          <p:nvSpPr>
            <p:cNvPr id="30" name="Rounded Rectangle 29"/>
            <p:cNvSpPr/>
            <p:nvPr/>
          </p:nvSpPr>
          <p:spPr>
            <a:xfrm>
              <a:off x="825709" y="4456538"/>
              <a:ext cx="1659209" cy="45200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Rounded Rectangle 22"/>
            <p:cNvSpPr/>
            <p:nvPr/>
          </p:nvSpPr>
          <p:spPr>
            <a:xfrm>
              <a:off x="847774" y="4478603"/>
              <a:ext cx="1615079" cy="40787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err="1" smtClean="0"/>
                <a:t>Slideshare</a:t>
              </a:r>
              <a:endParaRPr lang="en-US" sz="1400" kern="12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855391" y="2931117"/>
            <a:ext cx="1871291" cy="452009"/>
            <a:chOff x="295887" y="3356352"/>
            <a:chExt cx="1659209" cy="452009"/>
          </a:xfrm>
        </p:grpSpPr>
        <p:sp>
          <p:nvSpPr>
            <p:cNvPr id="28" name="Rounded Rectangle 27"/>
            <p:cNvSpPr/>
            <p:nvPr/>
          </p:nvSpPr>
          <p:spPr>
            <a:xfrm>
              <a:off x="295887" y="3356352"/>
              <a:ext cx="1659209" cy="45200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Rounded Rectangle 24"/>
            <p:cNvSpPr/>
            <p:nvPr/>
          </p:nvSpPr>
          <p:spPr>
            <a:xfrm>
              <a:off x="317952" y="3378417"/>
              <a:ext cx="1615079" cy="40787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/>
                <a:t>Email to prospects</a:t>
              </a:r>
              <a:endParaRPr lang="en-US" sz="1400" kern="1200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083991" y="2245317"/>
            <a:ext cx="1659209" cy="452009"/>
            <a:chOff x="237512" y="2514601"/>
            <a:chExt cx="1659209" cy="452009"/>
          </a:xfrm>
        </p:grpSpPr>
        <p:sp>
          <p:nvSpPr>
            <p:cNvPr id="26" name="Rounded Rectangle 25"/>
            <p:cNvSpPr/>
            <p:nvPr/>
          </p:nvSpPr>
          <p:spPr>
            <a:xfrm>
              <a:off x="237512" y="2514601"/>
              <a:ext cx="1659209" cy="45200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Rounded Rectangle 26"/>
            <p:cNvSpPr/>
            <p:nvPr/>
          </p:nvSpPr>
          <p:spPr>
            <a:xfrm>
              <a:off x="259577" y="2536666"/>
              <a:ext cx="1615079" cy="40787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/>
                <a:t>Blog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312591" y="1559517"/>
            <a:ext cx="1659209" cy="452009"/>
            <a:chOff x="466103" y="1676397"/>
            <a:chExt cx="1659209" cy="452009"/>
          </a:xfrm>
        </p:grpSpPr>
        <p:sp>
          <p:nvSpPr>
            <p:cNvPr id="24" name="Rounded Rectangle 23"/>
            <p:cNvSpPr/>
            <p:nvPr/>
          </p:nvSpPr>
          <p:spPr>
            <a:xfrm>
              <a:off x="466103" y="1676397"/>
              <a:ext cx="1659209" cy="45200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Rounded Rectangle 28"/>
            <p:cNvSpPr/>
            <p:nvPr/>
          </p:nvSpPr>
          <p:spPr>
            <a:xfrm>
              <a:off x="488168" y="1698462"/>
              <a:ext cx="1615079" cy="40787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/>
                <a:t>Social sites</a:t>
              </a:r>
              <a:endParaRPr lang="en-US" sz="1400" kern="12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845991" y="949917"/>
            <a:ext cx="1659209" cy="452009"/>
            <a:chOff x="1075708" y="914395"/>
            <a:chExt cx="1659209" cy="452009"/>
          </a:xfrm>
        </p:grpSpPr>
        <p:sp>
          <p:nvSpPr>
            <p:cNvPr id="22" name="Rounded Rectangle 21"/>
            <p:cNvSpPr/>
            <p:nvPr/>
          </p:nvSpPr>
          <p:spPr>
            <a:xfrm>
              <a:off x="1075708" y="914395"/>
              <a:ext cx="1659209" cy="45200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Rounded Rectangle 30"/>
            <p:cNvSpPr/>
            <p:nvPr/>
          </p:nvSpPr>
          <p:spPr>
            <a:xfrm>
              <a:off x="1097773" y="936460"/>
              <a:ext cx="1615079" cy="40787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/>
                <a:t>LinkedIn group posts</a:t>
              </a:r>
              <a:endParaRPr lang="en-US" sz="1400" kern="1200" dirty="0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6458288" y="4713186"/>
            <a:ext cx="1885179" cy="452009"/>
            <a:chOff x="5532955" y="3356352"/>
            <a:chExt cx="1885179" cy="452009"/>
          </a:xfrm>
          <a:solidFill>
            <a:schemeClr val="accent4"/>
          </a:solidFill>
        </p:grpSpPr>
        <p:sp>
          <p:nvSpPr>
            <p:cNvPr id="52" name="Rounded Rectangle 51"/>
            <p:cNvSpPr/>
            <p:nvPr/>
          </p:nvSpPr>
          <p:spPr>
            <a:xfrm>
              <a:off x="5532955" y="3356352"/>
              <a:ext cx="1885179" cy="452009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3" name="Rounded Rectangle 12"/>
            <p:cNvSpPr/>
            <p:nvPr/>
          </p:nvSpPr>
          <p:spPr>
            <a:xfrm>
              <a:off x="5555020" y="3378417"/>
              <a:ext cx="1841049" cy="40787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/>
                <a:t>Publicity</a:t>
              </a:r>
              <a:endParaRPr lang="en-US" sz="1400" kern="1200" dirty="0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2285684" y="5348768"/>
            <a:ext cx="1659209" cy="452009"/>
            <a:chOff x="1752597" y="5257808"/>
            <a:chExt cx="1659209" cy="452009"/>
          </a:xfrm>
          <a:solidFill>
            <a:schemeClr val="accent4"/>
          </a:solidFill>
        </p:grpSpPr>
        <p:sp>
          <p:nvSpPr>
            <p:cNvPr id="55" name="Rounded Rectangle 54"/>
            <p:cNvSpPr/>
            <p:nvPr/>
          </p:nvSpPr>
          <p:spPr>
            <a:xfrm>
              <a:off x="1752597" y="5257808"/>
              <a:ext cx="1659209" cy="452009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6" name="Rounded Rectangle 18"/>
            <p:cNvSpPr/>
            <p:nvPr/>
          </p:nvSpPr>
          <p:spPr>
            <a:xfrm>
              <a:off x="1774662" y="5279873"/>
              <a:ext cx="1615079" cy="40787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/>
                <a:t>Food Business News</a:t>
              </a:r>
              <a:endParaRPr lang="en-US" sz="1400" kern="1200" dirty="0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1067473" y="3622108"/>
            <a:ext cx="1659209" cy="452009"/>
            <a:chOff x="295887" y="3356352"/>
            <a:chExt cx="1659209" cy="452009"/>
          </a:xfrm>
        </p:grpSpPr>
        <p:sp>
          <p:nvSpPr>
            <p:cNvPr id="58" name="Rounded Rectangle 57"/>
            <p:cNvSpPr/>
            <p:nvPr/>
          </p:nvSpPr>
          <p:spPr>
            <a:xfrm>
              <a:off x="295887" y="3356352"/>
              <a:ext cx="1659209" cy="45200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9" name="Rounded Rectangle 24"/>
            <p:cNvSpPr/>
            <p:nvPr/>
          </p:nvSpPr>
          <p:spPr>
            <a:xfrm>
              <a:off x="317952" y="3378417"/>
              <a:ext cx="1615079" cy="40787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/>
                <a:t>Company newsletter</a:t>
              </a:r>
              <a:endParaRPr lang="en-US" sz="1400" kern="1200" dirty="0"/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2866650" y="2587074"/>
            <a:ext cx="33604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/>
              <a:t>Content Sharing </a:t>
            </a:r>
          </a:p>
          <a:p>
            <a:pPr algn="ctr"/>
            <a:r>
              <a:rPr lang="en-US" sz="3600" b="1" dirty="0" smtClean="0"/>
              <a:t>Wheel</a:t>
            </a:r>
            <a:endParaRPr lang="en-US" sz="36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457200" y="1197986"/>
            <a:ext cx="1085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1"/>
                </a:solidFill>
              </a:rPr>
              <a:t>Owned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628037" y="387833"/>
            <a:ext cx="10601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Paid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255011" y="6299572"/>
            <a:ext cx="10627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4"/>
                </a:solidFill>
              </a:rPr>
              <a:t>Earned</a:t>
            </a:r>
            <a:endParaRPr lang="en-US" sz="24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63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86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Bierfeldt</dc:creator>
  <cp:lastModifiedBy>Jim Bierfeldt</cp:lastModifiedBy>
  <cp:revision>3</cp:revision>
  <dcterms:created xsi:type="dcterms:W3CDTF">2015-07-22T20:30:33Z</dcterms:created>
  <dcterms:modified xsi:type="dcterms:W3CDTF">2015-07-22T20:45:08Z</dcterms:modified>
</cp:coreProperties>
</file>